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8"/>
  </p:notesMasterIdLst>
  <p:handoutMasterIdLst>
    <p:handoutMasterId r:id="rId9"/>
  </p:handoutMasterIdLst>
  <p:sldIdLst>
    <p:sldId id="259" r:id="rId2"/>
    <p:sldId id="264" r:id="rId3"/>
    <p:sldId id="315" r:id="rId4"/>
    <p:sldId id="266" r:id="rId5"/>
    <p:sldId id="314" r:id="rId6"/>
    <p:sldId id="316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5131DB"/>
    <a:srgbClr val="454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 varScale="1">
        <p:scale>
          <a:sx n="94" d="100"/>
          <a:sy n="94" d="100"/>
        </p:scale>
        <p:origin x="113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884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598169-16DA-411A-9275-2C88EE7FE8A3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064D2DF-1588-4B3C-BC68-B4A04CD48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10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86420-44E4-4113-B501-9F4D3B5BAD5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691AF-E0CB-4C7B-9289-47B4E920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26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</a:t>
            </a:r>
            <a:r>
              <a:rPr lang="en-US" baseline="0" dirty="0"/>
              <a:t> Note:  Use a Real Time Evaluation  such as colored post it notes for animal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C2217-B897-4C3A-BC22-1A1D0E03FCD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58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Update Module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3200400" y="3378422"/>
            <a:ext cx="4114800" cy="238483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scene3d>
            <a:camera prst="isometricOffAxis1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6DA4-E494-4DA6-80F2-6F48D6A395AF}" type="datetime1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EB19-72F0-49DB-AF46-670175D3592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890406" y="1600200"/>
            <a:ext cx="7205050" cy="110185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 extrusionH="177800" contourW="44450">
            <a:bevelT w="254000" prst="relaxedInset"/>
            <a:bevelB w="171450" h="50800" prst="softRound"/>
            <a:extrusionClr>
              <a:srgbClr val="FFCC00"/>
            </a:extrusionClr>
            <a:contourClr>
              <a:srgbClr val="FFC000"/>
            </a:contourClr>
          </a:sp3d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Evidence-Based Public Health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3331408" y="3276600"/>
            <a:ext cx="3586681" cy="202879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7000">
                <a:srgbClr val="FFCC00">
                  <a:lumMod val="77000"/>
                  <a:lumOff val="23000"/>
                </a:srgbClr>
              </a:gs>
              <a:gs pos="19000">
                <a:schemeClr val="accent1">
                  <a:tint val="23500"/>
                  <a:satMod val="160000"/>
                  <a:lumMod val="96000"/>
                  <a:lumOff val="4000"/>
                  <a:alpha val="32000"/>
                </a:schemeClr>
              </a:gs>
            </a:gsLst>
            <a:lin ang="2700000" scaled="1"/>
            <a:tileRect/>
          </a:gradFill>
          <a:ln w="5715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Module _:</a:t>
            </a:r>
          </a:p>
          <a:p>
            <a:r>
              <a:rPr lang="en-US" dirty="0"/>
              <a:t>Title of Module:</a:t>
            </a:r>
          </a:p>
          <a:p>
            <a:r>
              <a:rPr lang="en-US" dirty="0"/>
              <a:t>Name of Instructor</a:t>
            </a:r>
          </a:p>
          <a:p>
            <a:r>
              <a:rPr lang="en-US" dirty="0"/>
              <a:t>Date: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5" y="228601"/>
            <a:ext cx="2767586" cy="73414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298" y="228601"/>
            <a:ext cx="1341145" cy="73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52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F362-AB3C-4B90-A355-EE0C1D80CBF6}" type="datetime1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C8A2-781B-4607-8D3D-566014258F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349996" y="234696"/>
            <a:ext cx="685800" cy="609600"/>
          </a:xfrm>
          <a:prstGeom prst="rect">
            <a:avLst/>
          </a:prstGeom>
          <a:gradFill>
            <a:gsLst>
              <a:gs pos="7000">
                <a:srgbClr val="FFCC00"/>
              </a:gs>
              <a:gs pos="67000">
                <a:srgbClr val="FFCC00">
                  <a:lumMod val="77000"/>
                  <a:lumOff val="23000"/>
                </a:srgbClr>
              </a:gs>
              <a:gs pos="2000">
                <a:schemeClr val="accent1">
                  <a:tint val="23500"/>
                  <a:satMod val="160000"/>
                  <a:lumMod val="96000"/>
                  <a:lumOff val="4000"/>
                  <a:alpha val="39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349996" y="390144"/>
            <a:ext cx="533400" cy="454152"/>
          </a:xfrm>
          <a:prstGeom prst="rect">
            <a:avLst/>
          </a:prstGeom>
          <a:gradFill>
            <a:gsLst>
              <a:gs pos="66000">
                <a:schemeClr val="tx2"/>
              </a:gs>
              <a:gs pos="0">
                <a:srgbClr val="FFCC00">
                  <a:lumMod val="77000"/>
                  <a:lumOff val="23000"/>
                  <a:alpha val="0"/>
                </a:srgb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1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296" y="234696"/>
            <a:ext cx="8229600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E108-5128-4358-9988-490159B8C190}" type="datetime1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C8A2-781B-4607-8D3D-566014258F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349996" y="234696"/>
            <a:ext cx="685800" cy="609600"/>
          </a:xfrm>
          <a:prstGeom prst="rect">
            <a:avLst/>
          </a:prstGeom>
          <a:gradFill>
            <a:gsLst>
              <a:gs pos="7000">
                <a:srgbClr val="FFCC00"/>
              </a:gs>
              <a:gs pos="67000">
                <a:srgbClr val="FFCC00">
                  <a:lumMod val="77000"/>
                  <a:lumOff val="23000"/>
                </a:srgbClr>
              </a:gs>
              <a:gs pos="2000">
                <a:schemeClr val="accent1">
                  <a:tint val="23500"/>
                  <a:satMod val="160000"/>
                  <a:lumMod val="96000"/>
                  <a:lumOff val="4000"/>
                  <a:alpha val="39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349996" y="390144"/>
            <a:ext cx="533400" cy="454152"/>
          </a:xfrm>
          <a:prstGeom prst="rect">
            <a:avLst/>
          </a:prstGeom>
          <a:gradFill>
            <a:gsLst>
              <a:gs pos="66000">
                <a:schemeClr val="tx2"/>
              </a:gs>
              <a:gs pos="0">
                <a:srgbClr val="FFCC00">
                  <a:lumMod val="77000"/>
                  <a:lumOff val="23000"/>
                  <a:alpha val="0"/>
                </a:srgb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2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91D0-DDBD-4436-B12C-BDB20C9C7361}" type="datetime1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C8A2-781B-4607-8D3D-566014258F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349996" y="234696"/>
            <a:ext cx="685800" cy="609600"/>
          </a:xfrm>
          <a:prstGeom prst="rect">
            <a:avLst/>
          </a:prstGeom>
          <a:gradFill>
            <a:gsLst>
              <a:gs pos="7000">
                <a:srgbClr val="FFCC00"/>
              </a:gs>
              <a:gs pos="67000">
                <a:srgbClr val="FFCC00">
                  <a:lumMod val="77000"/>
                  <a:lumOff val="23000"/>
                </a:srgbClr>
              </a:gs>
              <a:gs pos="2000">
                <a:schemeClr val="accent1">
                  <a:tint val="23500"/>
                  <a:satMod val="160000"/>
                  <a:lumMod val="96000"/>
                  <a:lumOff val="4000"/>
                  <a:alpha val="39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349996" y="390144"/>
            <a:ext cx="533400" cy="454152"/>
          </a:xfrm>
          <a:prstGeom prst="rect">
            <a:avLst/>
          </a:prstGeom>
          <a:gradFill>
            <a:gsLst>
              <a:gs pos="66000">
                <a:schemeClr val="tx2"/>
              </a:gs>
              <a:gs pos="0">
                <a:srgbClr val="FFCC00">
                  <a:lumMod val="77000"/>
                  <a:lumOff val="23000"/>
                  <a:alpha val="0"/>
                </a:srgb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2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F199-4082-4150-90E8-B79ECAD2C265}" type="datetime1">
              <a:rPr lang="en-US" smtClean="0"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C8A2-781B-4607-8D3D-566014258F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349996" y="234696"/>
            <a:ext cx="685800" cy="609600"/>
          </a:xfrm>
          <a:prstGeom prst="rect">
            <a:avLst/>
          </a:prstGeom>
          <a:gradFill>
            <a:gsLst>
              <a:gs pos="7000">
                <a:srgbClr val="FFCC00"/>
              </a:gs>
              <a:gs pos="67000">
                <a:srgbClr val="FFCC00">
                  <a:lumMod val="77000"/>
                  <a:lumOff val="23000"/>
                </a:srgbClr>
              </a:gs>
              <a:gs pos="2000">
                <a:schemeClr val="accent1">
                  <a:tint val="23500"/>
                  <a:satMod val="160000"/>
                  <a:lumMod val="96000"/>
                  <a:lumOff val="4000"/>
                  <a:alpha val="39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349996" y="390144"/>
            <a:ext cx="533400" cy="454152"/>
          </a:xfrm>
          <a:prstGeom prst="rect">
            <a:avLst/>
          </a:prstGeom>
          <a:gradFill>
            <a:gsLst>
              <a:gs pos="66000">
                <a:schemeClr val="tx2"/>
              </a:gs>
              <a:gs pos="0">
                <a:srgbClr val="FFCC00">
                  <a:lumMod val="77000"/>
                  <a:lumOff val="23000"/>
                  <a:alpha val="0"/>
                </a:srgb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5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D6A-EE3C-434E-84C5-17D3AF80DF2F}" type="datetime1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C8A2-781B-4607-8D3D-566014258FB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8349996" y="234696"/>
            <a:ext cx="685800" cy="609600"/>
          </a:xfrm>
          <a:prstGeom prst="rect">
            <a:avLst/>
          </a:prstGeom>
          <a:gradFill>
            <a:gsLst>
              <a:gs pos="7000">
                <a:srgbClr val="FFCC00"/>
              </a:gs>
              <a:gs pos="67000">
                <a:srgbClr val="FFCC00">
                  <a:lumMod val="77000"/>
                  <a:lumOff val="23000"/>
                </a:srgbClr>
              </a:gs>
              <a:gs pos="2000">
                <a:schemeClr val="accent1">
                  <a:tint val="23500"/>
                  <a:satMod val="160000"/>
                  <a:lumMod val="96000"/>
                  <a:lumOff val="4000"/>
                  <a:alpha val="39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349996" y="390144"/>
            <a:ext cx="533400" cy="454152"/>
          </a:xfrm>
          <a:prstGeom prst="rect">
            <a:avLst/>
          </a:prstGeom>
          <a:gradFill>
            <a:gsLst>
              <a:gs pos="66000">
                <a:schemeClr val="tx2"/>
              </a:gs>
              <a:gs pos="0">
                <a:srgbClr val="FFCC00">
                  <a:lumMod val="77000"/>
                  <a:lumOff val="23000"/>
                  <a:alpha val="0"/>
                </a:srgb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2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46CA-B8A9-47B2-96CA-859D5D695D48}" type="datetime1">
              <a:rPr lang="en-US" smtClean="0"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C8A2-781B-4607-8D3D-566014258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5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523E2-7592-4376-8682-7EE43567DDC5}" type="datetime1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EC8A2-781B-4607-8D3D-566014258F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8496" y="1114536"/>
            <a:ext cx="2743200" cy="2286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77896" y="1114536"/>
            <a:ext cx="6089904" cy="2286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7000">
                <a:srgbClr val="FFCC00">
                  <a:lumMod val="77000"/>
                  <a:lumOff val="23000"/>
                </a:srgbClr>
              </a:gs>
              <a:gs pos="55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49996" y="234696"/>
            <a:ext cx="685800" cy="609600"/>
          </a:xfrm>
          <a:prstGeom prst="rect">
            <a:avLst/>
          </a:prstGeom>
          <a:gradFill>
            <a:gsLst>
              <a:gs pos="7000">
                <a:srgbClr val="FFCC00"/>
              </a:gs>
              <a:gs pos="67000">
                <a:srgbClr val="FFCC00">
                  <a:lumMod val="77000"/>
                  <a:lumOff val="23000"/>
                </a:srgbClr>
              </a:gs>
              <a:gs pos="2000">
                <a:schemeClr val="accent1">
                  <a:tint val="23500"/>
                  <a:satMod val="160000"/>
                  <a:lumMod val="96000"/>
                  <a:lumOff val="4000"/>
                  <a:alpha val="39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49996" y="390144"/>
            <a:ext cx="533400" cy="454152"/>
          </a:xfrm>
          <a:prstGeom prst="rect">
            <a:avLst/>
          </a:prstGeom>
          <a:gradFill>
            <a:gsLst>
              <a:gs pos="66000">
                <a:schemeClr val="tx2"/>
              </a:gs>
              <a:gs pos="0">
                <a:srgbClr val="FFCC00">
                  <a:lumMod val="77000"/>
                  <a:lumOff val="23000"/>
                  <a:alpha val="0"/>
                </a:srgb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3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60" r:id="rId4"/>
    <p:sldLayoutId id="2147483661" r:id="rId5"/>
    <p:sldLayoutId id="2147483662" r:id="rId6"/>
    <p:sldLayoutId id="2147483663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anetRay@mission-lift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38200" y="1600200"/>
            <a:ext cx="7543800" cy="110185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 extrusionH="177800" contourW="44450">
            <a:bevelT w="254000" prst="relaxedInset"/>
            <a:bevelB w="171450" h="50800" prst="softRound"/>
            <a:extrusionClr>
              <a:srgbClr val="FFCC00"/>
            </a:extrusionClr>
            <a:contourClr>
              <a:srgbClr val="FFC000"/>
            </a:contourClr>
          </a:sp3d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Evaluation Budget Made Simple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50412" y="3352800"/>
            <a:ext cx="4114800" cy="238483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scene3d>
            <a:camera prst="isometricOffAxis1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048000" y="3276600"/>
            <a:ext cx="3586681" cy="202879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7000">
                <a:srgbClr val="FFCC00">
                  <a:lumMod val="77000"/>
                  <a:lumOff val="23000"/>
                </a:srgbClr>
              </a:gs>
              <a:gs pos="19000">
                <a:schemeClr val="accent1">
                  <a:tint val="23500"/>
                  <a:satMod val="160000"/>
                  <a:lumMod val="96000"/>
                  <a:lumOff val="4000"/>
                  <a:alpha val="32000"/>
                </a:schemeClr>
              </a:gs>
            </a:gsLst>
            <a:lin ang="2700000" scaled="1"/>
            <a:tileRect/>
          </a:gradFill>
          <a:ln w="5715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WELCOME </a:t>
            </a:r>
          </a:p>
          <a:p>
            <a:endParaRPr lang="en-US" dirty="0"/>
          </a:p>
          <a:p>
            <a:r>
              <a:rPr lang="en-US" dirty="0"/>
              <a:t>Janet Ray, LMSW  </a:t>
            </a:r>
          </a:p>
          <a:p>
            <a:r>
              <a:rPr lang="en-US" dirty="0"/>
              <a:t>Maria Schmieder, LMSW </a:t>
            </a:r>
          </a:p>
          <a:p>
            <a:r>
              <a:rPr lang="en-US" dirty="0"/>
              <a:t>Abigail Bartlett, BSW </a:t>
            </a:r>
          </a:p>
          <a:p>
            <a:r>
              <a:rPr lang="en-US" dirty="0"/>
              <a:t>May 9, 2019 </a:t>
            </a:r>
          </a:p>
        </p:txBody>
      </p:sp>
    </p:spTree>
    <p:extLst>
      <p:ext uri="{BB962C8B-B14F-4D97-AF65-F5344CB8AC3E}">
        <p14:creationId xmlns:p14="http://schemas.microsoft.com/office/powerpoint/2010/main" val="33497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1905000"/>
            <a:ext cx="5791200" cy="41148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Almost Like Cookies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37" y="2188368"/>
            <a:ext cx="4505325" cy="354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C8A2-781B-4607-8D3D-566014258F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8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Know the key vocabulary and elements of      	an evaluation project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/>
              <a:t>Know what is a reasonable evaluation budget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3.  How to use an automatic Excel template to            	create an evaluation budget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C8A2-781B-4607-8D3D-566014258F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34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72063" y="4386119"/>
            <a:ext cx="2286000" cy="2438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52600" y="4359053"/>
            <a:ext cx="2881313" cy="22098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91200" y="1552575"/>
            <a:ext cx="2819400" cy="22098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20416" y="1514662"/>
            <a:ext cx="2209800" cy="2743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88406" y="1552575"/>
            <a:ext cx="2183394" cy="22098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296" y="344487"/>
            <a:ext cx="8229600" cy="41751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How Do You Respond When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You Hear Evaluation Budget or RFP?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25" y="4540028"/>
            <a:ext cx="19716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5" t="6905" r="4955" b="4771"/>
          <a:stretch>
            <a:fillRect/>
          </a:stretch>
        </p:blipFill>
        <p:spPr bwMode="auto">
          <a:xfrm>
            <a:off x="927603" y="1704975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5" descr="data:image/jpeg;base64,/9j/4AAQSkZJRgABAQAAAQABAAD/2wCEAAkGBhQSEBIQEhIQEBQQEA8QDw8PEA8PDw8PFRAVFBQQFRQXHCYeFxkjGRQUHy8gIycpLCwsFR4xNTAqNSYrLCkBCQoKDgwOFA8PFCkYFBgpKSkpKSkpKSkpKSkpKSkpKSkpKSkpKSkpKSkpKSkpKSkpKSkpKSkpKSkpKSkpKSkpKf/AABEIAMQBAgMBIgACEQEDEQH/xAAbAAACAwEBAQAAAAAAAAAAAAADBAABAgUGB//EAD8QAAIBAgMEBwUGBQIHAAAAAAABAgMRBCExBRJBURNhcYGRobEGssHR8BQiMlJyogcVguHxQlMWM0NiY5PS/8QAGAEBAQEBAQAAAAAAAAAAAAAAAAECAwT/xAAeEQEBAQADAAIDAAAAAAAAAAAAARECITESQQNRcf/aAAwDAQACEQMRAD8A+j4GKcHnZ73wQWVNo4uIxTha39hzBbWvlLzJOeXGpabaAzHFBSzQOeHN/LWpyheAemjHRtB6VPiFtFpRG6NWwGKCwRNc7RJ1WzCiaaIjOorcJuGiIaK3CpUgiLsEA6IxKkMkUC6uudOmK1aZ2ZUQM8MmXWvk8/OmBmdPHUrLIQ+zPVhrSdSIpXR0KsRarh20EIJmnILDCtvJN9w7T2NN8PIBGMhjDfiV+I5HYs+Ee9sA6DUrcuspaddNWOZUWbOle6F/sLeZWCViWH/5aynsxkUg2SH4l2ofWy2Ghs23cW0WQhDCE8dKzWbXpxFlK3Jrqs7De0qDdPeXB28jlUajvbitU+KOPL11k6drB41x7DuYbFKSXPyPLUn5+HYO0J2d0WVix6TdTK0E8PiHYPvm9ZGQWAvFhoSCCXJcxKZEyAikWjEDTYGkabMIlyjQSKBo1vFEZVit42mApWwt3mLT2a3m+460UVIquKtk80ja2NHj4HUbBTkNCsMPGOSSXcbS55FVKiQlUruTsTQ7WxStZeJxq1NK75jkoZXObi6jsagJRnmdbDwVjzuEu2dujdLMqOgqSJKkhVYixmWJZjVGnFC9Rr19AUqjZlwfr6DtCRCEKo8Ip02no5fBHGq4XO2ttOD8Ts0X91/q+ArilnfxJymtSkqceTs+TXyHaSBKmpfWaD0o5Z5+RjE03SVrWGIMWpzDxkaQxCQWMhZMLGQQaZakD3ilIyGkVvGN4pyICxZAcJG7mhtMtswpEcijW8XvAt4m8UHhLuNSYF1gU62WbsAeTFq2IS0BTqi0pX10IqVJtl0qRunC4xGmWAM1fgJYrB3XadfoypUjWo4+Fwlh6MRpYc1GiXTCvREhhx3cIqZAvHDFyo5PsfoxpRMy0f6Ze6yDzKIRECiRf3e/4C9ZjEJfd7/gKYklVUOrLrWgdVRWl1htDKDxqBVMXj4BYyAYjWZuOIQrLq+YnOq1L1FR241CKYpSq5ILvmahyNQ05iiqGukIpmMzXSCqqGKleyNh3pSnVEIYi4WMihnpCdIL75fSAMOoDlU+tTKkVMDE5c8gO/dg693z7jWDp53ZKrp0YZBlExSDFFWI0aLSAykasXYooqxZEiwjLZibyf6ZejNyRmayf6Ze6wPMohSIVVuWXeCnC4SXxLsKv0DGK5hISRpRRJRXUYRpMtx+rZAXbX4pA6mKjFcexZ+byCGXWS18bC+IqxkrJq/Lmec2z7ZUqN1Kf4dYwSnK/wCXJJX7zzNb28hKab6WCvZynBJJPm03ZdZLqx9Gw2Jyt4jnTnl8LjW7O91lZ801dNPijq0cRcyjq9MbjVEYzNyq2LA46wOVW7shCpiwFPakIO3F9eZrxXdhStqwiZyqW14t2yz5vMdVbu+I1MNI0og4VEFTNCmiWCbpFEATo3Nwp2DRMyVwD0pBhWkMxIraRozFlgWUy7ECKsQjZAKZmej/AEy91mrmZLJ/pl7rA8uiykWaVPmU5km/u9/wE6lUzQ5Gr2FSfZ43E41OsNCr1d5nULYuMnp56HjtpYur08oSm4wjG7UFZvPnqe/fXY8l7YYG0lXirwV+kUdXB8Vbk1fsuJ6Ple1dqKVRt33Y33Yq2vWdbY+1KeKi6NSEKc83T6OFoTi9U753Tzzbvfgc3a2wnvudJOcJvejZp26hvZWCeGjKrU3YycWoRycrtW15nWM3x7b+H6c8NOm7voKsqab13VaUfJnq6NKzPL/w7wtWnRk6kXDpak6lpJxnZ2UW18HzPbwo3Rz+2mIIlSN/AYVAlSFuzQuDkY6qqcJTlpFNnzOdSrielxM6kqNGLe5CMnC/W2s2e59tK7WHkkr7zjF9l7NngKSdTZs4Q/FCSlKPFpPPtNcZpdgmxtoV5Nxo196dNtxw85SlOpFWbSveOnN37T3mwfa7pI3fY1na61avmn1HxXZ9adKrCrCfRypzUozWe61xPfbAg4Yedapd7zlK+jd9MutjIluPqOG2rGejz5cOpo6mHqXPM+zWzGsPTcrqVks+ds0ejw0WuRFPRii2jMJElIIikauB3jUZhRIh4SF1INTIo6Jcoog1vE3jLZSKjdzSMxRYEZmbyf6Ze6y2Yk8n+mXusDzSIUiGlbWGclfk7eRz8TCx1qVbdg+uXwRzMXLkTl4mklMbpPm32CkY5nQoROQ3Cd+FutsurQjJWdrPJrPxGKcUFVFcfU1g8lif4c4epLehOrS3ndqm0o34tJ5IbwPsZhsM1OMZVavCrXl0ko9cV+GPalfrPTKyWQpiacnxWnDU12ONUyk4patX6rncox+7ZcBN4VRV+PXqawmJ1d+dnqSdB6MurTiSpZxaAUsen56mYYr7z+BrRxsZhHVvFq6vxV4v5nDxn8PqtKTr4NxtL/mYWq91XerhJ5dzPd08Ipa5PVPND9DDtKzs11lnS18Vq+zUlVU5YCtGSd2ko9G5c7qW6ek2X7OVas4zrJU4Qs4Uk7pP80no31LI+h1cBra69AX2W2uvqLWchTDQ3bRTbS0WQ/GovrUD0VufgaRhRXLtK3zBdyjSZuIGMwsUAWAzTFYDMADXIZTJcKtkuZbKbCCqRe8YiRsDTZmbyf6Ze6ybxmbyfZL0YHm0WRENKXxE3dL64i9SdvpBcVUtNdi9WL4t30Dlb2tSV9F5oPHErqXeKLQWrt9Zi9NuusVFayS7/kb+3LVNPtbXqec32vrMJGT117WkjOj0EMem/VxzCSxGXV3nKo452/0LxZuW0Ox9iLoU9pdsyo01OMHOF/vy3ktyNtUnqczDe1EZwUoJbrt2964Mexs1Ui4SWUk01fg1ZvkeIxexXhZb0HJ02mpPnyuZuuv488r2FLbl9M/EJQ9oI9Juq7ldXhnfM8LRxrmnBOSbdk1r19h7D2f2VGnaTzduWd+dxNdPycePF7XD426T3fEdjiTlU9oQaSe8uzI0q8G9HnxaZ115nV+1f5K6e/L0OfKS/wBLfY3kBeKtlmiDqSkvp5AptIQ+1vmAnj+GfeTR0XVNRq3OUq7Y1RY1TtwkJAYsNTRQemHiBgETALvF3MI1cCNlXKZQG94jkYRpAaMy0fY/Rmt4xOWT7H6MDgIhEQ0oFaK3k32epWLgrXRqvRcrW8eQDEThCOcrvgg432lOIOul/gZweGurvV5gcXTsZ5Rri5tWdtBaUnq2+pDk4ePoAlG3W+Lf1n9anFtqNRtK73V2/VzFStbJOT77eQKo3fW7f1cxf6+JdGauLeSzy55X6xXFVbrN27xipC4pVwnB3/uXVjkYGrFVZWus7ptHpMLims0731+uBzlsyPIYpYS2jZdW3Xdw20JPj42OjRxUlw7bHAoKyz/udCniGlzs8+tMusux9qTXX4MBOr/hZMRnVbyWtrprVr5g4VL5PuZNDMq98rtdqNRz4/AFDl58w8IEB6MbD1L6zEqUR2iWBqAanIHBIPFGwWDCxkBuEigC75N4wXvgauWmY3yKQGmzO+S5lga3ypT17H6MFKRmUvR+gHMRCENKk4qUXC9ne6s7PS1zm4XYsozcpPe5PqOneEU5yV3ouzX4i0Noxk7aD1yua1UyyObiNTO0qMoveTdn5HPddslqaLUlwASRm5qU/IxjWgyh5gmhreyuC1M2LoJJpZGpRMTZlWU1cPTS1FAkGFMxmrhY1NOu8fMTSDJ+tyg9OTtbP7unYMqN8+evb/cHSjncPTjbvALSiHirGKYaKNSC4SGKcwaRuCLIhylMYUxFVLG41DSn4TCKqJ0qiGEAXpCbwMimAVMu4LfLUggtzLkZ3ySmBmTBSl8fQtxbeQeOHyzzyeXcy4a5ZCIhWnK21XaajzV/NnHdaS0udra00mtL2+LOc3lclcOWbTmDxG9HdnY5uOouMrJZPiEhTldOPA6NSlvLPVIl7hLscNRayYCpJ8Fq/I6OIp24CXSZ5oiaqFXgyOXBGatR8jVOOWZmtSstg5o24kaMNhRgFjEunEIkF1UYBUsmYQSKyz4lUWkrpWGqaA0bINSmWIagg0GAi8jfSWNwHUjXSJf5FumJCG8+JNBulvwGKOZqhQQxGhkVVQpcRqJinTCJWKNMFN2COYvUQFOqV04GUgMpAOqt1h6cW9Tnymoq7aRiW17q0cuviX+o7M68YLPwWonUxzlpkvPQ5nT3eeZqNXNdpbUMkIQNuD7Q1LTiv+1e9IRpV8rN9jC+1SbqwS/2170jidHLr8ya4cva9DhtoKOqGqWOjJ5HMw/4U2upmaWU7ofTM6dLEYiMcnlc505J5qwxtKmnC5znDdpN8zNmrYudRdQtWpPVMBT+87Iak9xWZL20HQq8GElUEq1RXujKr5mcXXShmFjG7F8LpfOw5Rms3wj5snGLKqq7NJd5ipOzByq535s0s3ctaFhWyCQmCjDQzVnZkHRoYngzWJrZLrOHiNoqEkOUMQ5rq4G9HVw6urHQp2VhLAU9bj0YCBukg93yEIzaHKFa5oFUybxHEiS5gVvAq2IRK87HJxWJsUHq4lCVXFu+QnUxqTzM/a76WIGJTb1MdJYzGoYqyJhpyhPK7C76urPiuJ5rF7StlfQ50tvNVKaTedSmvGaRqVm19JISWpCugNfBxm7yV2lbV6fTBfyun+Xzl8yECZFrZlNf6f3S+Za2bT/L5y+ZCAyfpctnwas45drA1Ni0pKzi7ct+a+JCAyMUfZ+hD8MLf1zfqyVvZ+jJ3lBv+uovRkIMMgf/AAzh/wDbf/sqfM2vZ2gv+n4zm/iUQYZDD2VTtbd065fMxPY1Jqzj4SmvRlkJkMjH8ho/k/fP5m47HpLSH7p/MhBkVr+VU/y/ul8zEti0nrD90/mQgyBer7K4aTu6bdv/ACVf/oapbJpRyUbf1SfxIQZAxHDxWiNxjYhBg05dngiKf1ZEIUb6Z9Xgiukf0kQgGJ56gJ4KD1XnIhAYBPY1Ju7j+6fzLjsektI/un8yEGDa2ZT/AC/ul8yPZtP8vnL5kIDAZbAoPWmn3y+YvV9ksNJqTpZxalG06is07rR80WQJkdcshAr/2Q=="/>
          <p:cNvSpPr>
            <a:spLocks noChangeAspect="1" noChangeArrowheads="1"/>
          </p:cNvSpPr>
          <p:nvPr/>
        </p:nvSpPr>
        <p:spPr bwMode="auto">
          <a:xfrm>
            <a:off x="0" y="-890588"/>
            <a:ext cx="245745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768" y="4540028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053" y="1695637"/>
            <a:ext cx="191452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0" descr="data:image/jpeg;base64,/9j/4AAQSkZJRgABAQAAAQABAAD/2wCEAAkGBhQSEBUUEhQVFRQUFBUVFBUXFBQWFBUUFhQVFRQWFBQXHCYeFxkjGRQUHy8gIycpLCwsFR8xNTAqNSYrLCkBCQoKDgwOGg8PFykcHBwpKSwpKSkpKSwpKSkpKSwpKSkpKSksKSkpLCkpKSwpKSkpLCkpKSkpNSkpLCwpKSksNf/AABEIAMIBAwMBIgACEQEDEQH/xAAbAAABBQEBAAAAAAAAAAAAAAADAAECBAUGB//EAD8QAAEDAgMFBQYEBQMEAwAAAAEAAhEDIQQSMQVBUWFxIoGRofAGEzKxwdEjQlLhM2JykvEHFIKiwsPSFUNz/8QAGQEAAwEBAQAAAAAAAAAAAAAAAAECAwQF/8QAIhEBAQACAgICAwEBAAAAAAAAAAECEQMhEjFBUQQTYYEy/9oADAMBAAIRAxEAPwDdfU5qPvENzrpsy9JwDZ+aXvDxQc6QejZj+8Uw9Vw5Ta5BLAeph/NV2lEBTA4eVIOQmlTCZUYOUw5CaiBBJhyfMohOgHLkg5MmlAOXpsyaUpTBy5RzJFRQD5ks3NRJSKZHlMSmlRJQDFyjmSJTSgJZ02ZMmQD5k2bmokppQE83NNn5qJKaUGJmKZRlOgMxz7qBeol10xcs2iedOHIYcpApbAzXIjXIDSitKAM1yKCgtKI0ppGaURpQWlFaUyEBRGlCBU2lMhQU8pU6RO63FXKODG+T63KblIqY2qjGEmArdPZ17m0SYRqbA028eSMx40PD6AfRY5cv01x4vtRfs45iBpu5qrVpFpgrabXtPD5piJ1jwSx5jvExjT7M87p6NEkrUOGaGkDQmYU24cAzvKv9vSP1sWvTh0IbmwtmrhgXSdyp46hv4AeJV457TlhpQTEqycNp4lVHFXLtFmjFRJSJUcyZJSmlRlIlAOVElMXKMphOU0qMpSgJgpKAKSDZJcmLkMuulKw220IHKYcgSpgpGO0ogcq7SiNKqJWWuRWlVmlXcJg3v+EeaadJU9bmFcp4Iu+Eg98HzRKWwzvPl+6u0NmhhkEqbnIqY1XobMM9qEaps0bnfVW3dUGq6As/2VXhE6LABAU6bkBzbepQxVjqPXrryWGeWu22OI1St2o6buajSrZ4PKfCQs52LJeDxb4QSL+HkiUsUQNLSdNNeK5byyXuuicdvpdpOPHX5yrTOv7/AGVNj5jTU+O76J6WLHxOtyPSfXRXM03FogJwFUp4mbRfh+xRxaJstpkz0d1OSlVwwdroFPLIsmDpMKvLSfHajtAhrTxNljtokkDit7FYfORyUKtJrAXOtZdGGepphlh3tz1cQ4gIWZTxNfMZ3bkAldEYiZkxcoApEoI5KbMoymzJhPMlmUJSlAEzJKOZJAYx1ThRJukFzOkRqkAoNRAgJNRGoYRaY5wmkaiyTYE9Fs4LAu1Ac2f6j8gqGFpR8NZrf7h9FrYbEAf/AGtP9x8zZFokXqNJw1fPX/KJpv8AshtxA3kHonLATI1HmFzZZN8YbODNoI9d6BXfYnlN1Kr1j1oue9qNphrPdgS6pZouRHE8kpetn4tCtttmX42h3CRwsRPzCpYT2gZVmCCQb6SeOmuuvjz4vaOycPh8O6vWp+8LqnuqVO0HLLXOO6SWvcTe0AIXsnhmvry0Oa3KHNky5oNwJ3xfqFz3Pym9Npjp29SpmqW0gd+p+ZPitbB0yVkUxB7vULZwJhq8PPPy5e3pYY6w6VsXiCx3eJHETHkli9qtpiSQMreNhvc4noAPHVT2jRDo4fe0HyXN+1WEJpggWm+/5rr/ABcrM8sL/jDmxlksW8B7eYaZc9sz2RIzE34ra2T7S0678rHNcQL5XAwREg3me0NPovMdgYun/uWYarQY+nWOVznXcXkEhx3ZZERYgXlb2Bw7cJiM09ljzRk3OSz6RJ/UGuyyeAXoedl19uXx6emNd6lS3rOwWOa8SCCN0Eo9fEbiO69+7etNo0uB1lhbaxcnKFqB028v8IA2QCZd4fuujiyk7rHklvUc82i52gmE1agWfFY8N/etnaW0G0hkpxPFYDqhJk6rrxtrlskPKUqEpEq0nJUZTSmlMJSlKilKAJKSiCmQTIJv3pSok3TyuV1CNKI1yE1TamQwUmqAK0MHWmw9488GkgeSZHw2ELtGPceQLR4rawuyXAdqGcmi/e43RcCapAkMaObi93feyuusLkHyWeWVVjIAMK0CxPeZKqPxLZgugnSdCfoj4qlmaYJadxH23rArY403EPyk7jl17lyZZXfbpxnXS3jcQaYlxAtqXWPfHzHiuT2njHVocYGU5m2mYuL6ka8vktPGNFW5LRebCMs65g46KpWwsCzgANIksJtF7jWE8ILVStVpVKD6eJBdT94alJ7HCe0SctzLXBznDeCCi+zGByt97ENJytHBrbATqY4rKr4NueC3M4ay7sjmd3cV0GFxhDQxjRDLdo5QQTreSZ6Li5sv1yzbfCeV9NZxsDvJK18O7sLncO6SAdZmxkRu4XW9Qd+HK8fky3lMo9DDqaPWcI3aH7fUKi+l7yG6THinxjZsCQf1WPWxWfVrlgn3jTpALS09zwSPEd4V5cuWOc17RcZYx6hpYTEk+7aXaMqOtkJsRmDbN3ab4nciUMLmbme8OJe6o5wIbTc524XJyiwvw5q1i3++glvaiAM1n8TmBhx5W7lXweGp/oIi2U9ozvGWZb4bl6/Dljn3K4c9zpeweLdROW7hyy6cRby5rWp44uykTBMG8H/pVLD0GwXPLJvDe0N+9lhwUXYgasIB46dABEreojq9n15bABEcx9bq3WqHKQDdc7sWsal4uNTO/poPNdCyoBYx0kKuO9pzjnauyKjnEi6m32edEucAtjG4/IJAXNY3a76m+BwC9DG5Vw2SBYqkGugGVXJTEppW0Z08pSoymJVElKUqMpAoCcpKIKSAySbpwUIuunDlyOkYFEa5V8ymHJhapVYMwD1EjwVhuNcdTI/To3+0QFTokH4jA6Se4Lf2Nh2hvvCMjdz3anof/Ud6ZLez8HXfGdxYz9IhvkNFttwrQOPUqrhseHWpCQNXHTu4lTxDp336fZYZ2tMIjiYHLukeC53alcCCJzDixxHcYIWu/Cy6SYMbgQJ8VmY/Z8mCXO3jf5wIXNp0T0wa7nvg6Hi0Hpdp0RMNsOqTctg8zp3QT4rWwuCE6D5n6rXo0LR9itpNRnb2zMJ7LsMZhJm8Q0Hq0Wn7KttPY7KTuw2J156TeeQ8uC6TIYtA5xKq4jZod2qhJy6Fxho5x91y8vHMpqNsM/G7rm2sfmAa0nqWjuiZW9SqxSngCSN/MeMhGZhBqBA5/ER/2g8NeinicKBSIFjYjuOYjyXHy/hyyeP22x57u7ZAZUN8siONx3JsFUaaoBEX0I387b4C3KNANtuGnEDdB5aR01Q6+Ba4gmJFw4Wnrw8x0Wt/FnlMsfcTObrVTr7Ipkk5RexLeySOBiLd6zX+zgHwl7d8dmPELZpA75kePei5uJI66eK7McZvemFyv25apgajGwS4juAjvn5oVDDOImN/5i0yekhdLWbOvkqFSgZsTCMoMaJs5wjcOOhHWxMLapkRYtnksrCUIF4eJv2RbrC1qTwRY/ZLD2eTA269wOqw8y7yvlcMtRoIOhNx91zW1dl02mxNMn4c3apu/peNDyK9DDLpw549siU0pqggwfnKjmW0rPScppUZSlUSSSjKUpkmkmlJAYu9OmJunBXI6k04KgCnBSCxh6+UzlDjukSJ6b1o03Z3g1i6o4ns0mntE7gdzRyCxw5dFszBPawhkB5/iVj8NJu9jTvfxI00T2TcO0GUgGGM5sKbL5eX7qy1pNzb6IGytl06Q7Mlx+J7viPjp0Vmq+eyPQWOX8aYgkzZvefsg4jDDQ/2jf1KK+vFm7vzfRv3UaeH3k9334rPTRDD4do3R0iP3Vo0x6CIykALqLyTYItGkGPM2UnNzEF2g0bu/qPFSFKB8ynzf43+rqaaVvD5oZ3c/siZbetUI7u/5FLY0do7POPQUQwi40Oo58Rz+aM37jx0RWNsgAC3Lh+3r7KYf4o3u7ckJ2HGo705SQfTnkVTq4cg+oWg6lIVd4P7JW7OI0WHfYjerVKZv8h/goWGqT2Xdx3g8D91YY2JCWOtnkzdr4z3Yy1Gyx2jm/UcVzh2gWEgOFSm7VjxII5t3HmF1Vao2oH0agvEx+po/MzmOC4jG4c03lsyNQRoWnQhd3G5MxcQWG7JAOrXXLTyd+YeaDmQpT5luyomZPKHmThyqEIlKhKeVSRElGUkBi5rqWZCzXT5lxOwUFKUPMlmRsaXMJWY05nAuIPZbMCeLiLxyC28JiKlWoA8gBgzFoEU6DBvyjV+4C9zxXN06pBBGo04zyW9s3GspdnUU+3VdrmqaNA4wTA5yeCZadPUx2RrREOf8DD8Ub3P57z4IjXQ07ydTxWXsbDvqE16vx1PgH6WboWhU1gaDfx6LKqh6QjXX5DRWKfrn1+yFSbE+vR3IlI/sPv68VFq1honXxTGBog16hNp8FJjQAFN/hwnElKlT9fVSfUACAcTbs3PyWdXBa9W0dxTAeu4/ZV6Bkq4Wa9P2+6Up0DMZI9etFaa60+oQqTL+PryRAE9loek68JPZlNvBDZ69etFY1CcIM8tExbN1H3kOg6H5+vkputcaJBTxNGDI8EehVzCd48074KjQEHn8+ac9i+lbatBry0B3u6w7VF24lpuPuOfVcbtlpD5IyyTLP0VPztH8skOHJ3Jdft7ZhrUHZP4jDnYN+YagHmJ7wFxtbaPv6X4h/EZo/8AU28NeORsDuldmF6c2cU8ykHIAcpZl0RlYNmSzIQcpByqJowKeULMnBVpFzJKGdJBMQvulnQSbpsy4XbpYzJw9V8yeUHofOtv2c2f794B/hsOep/O7RrfCe6eK53MugobQdTpMw1H+LUM1HfoLvy9Q3U7hZIrHcNqgiG9J3dB4R4qZbFuAVbZdEMY0agABs7+Lj1+QCHjMeGkNb2nu3cAd59bk9J2uUrzwPnz6KeSOqHhqgIgEGPiO6eCHjMaBZpk2J5AnU9bqcorGlVJadQBA68xw4KIxJiQJnfP1VUO944yey035nh0G9WW4gTqLC6ixexaVPN8WnzP2U3U9wt9lR/+TzGG2Atz9QrWCOfpCiqOx8X7yd1leA9eu9VxhRldzm3AcPEE96sYOsHBu+w+f7LPxPaQpp2qxVYhEQB0T8RszWweqnTG5JzZHmFBj7kd6cmi2jVpzb13ITKloOo80bEWvwBPhdDqMvKVhyoR6+X0S97Hremc3Xkbjl+YfXwVbEtLmvYDDnNOX+sAuYfI+CrGdlRMdtE02iqO1T/PGrYME91/Bct7S7Na6oalGCXjMWj836nU+JnVutwRra/sraoeHaD3jA57T8IJ7JqR+kOBY/gMruK5mvXLHFhBbkcWlhN25T2C1257dAd4jdK6scWGVVA5SzImKBLs1jmvmFpO+RudxH3QwFtGVSBUgVFrVJaRFSDk+ZRhOAqTUgUkgkmWmA43SlQc66bMuB3CSlmQ86WZIxcy6z2U2YGsNapbMDE7qc3PVx8uq5BjhIzab+Y4d+i1cX7RudAbZjSDHHL8II4TJjmBuT9FZa7GttgOc5jblkZhuEizO4RPU8FyvtL7SnDMOUzWq3zH8jf1RxO4bgiYTGtpUHFxmO3VP5i95swfzWv/AJXnW1NpOr1HVahto1u6OA46+ZOpU5ZFI9L2R7Uto4WjTc4ZzQbiK9Rxs1royNcdczsw3TA5hYOH9v3YjG06VIFtEudJdAfVfkdlc/cwSBDdw3mLcPVL6kl2hi3QQCeQbYKIhvw3I3/P1zU2q8Xo3tJ7eCjQFPDn8R7ZDj+Rh0ef5nagcDJ3KGyvbB1WhRoggVHNcajib9moQOmbX/K86qEuJc4ySZPUo1Cu6mWltnNIM9Dolunp63sSqRS/EiSN3H7x81PaX+ouHoOytdmcAQcoJg2iSvLtpe0FSrmDZZT0DQb5RYZnakxros+m2NfBTjNKvb3rC+1tJ7WuDuzUJI6QAekOJ8Fo7OrQwX3Sb8zM87+a8V9nNpUqLmvqB7iCcokimwXkx+Ykz3+K7XZvtWKlGqA3K7KYAdJvMfTRFKPS6OMDwCLyLdChPrCchME3bzi5jnv8VxPshttxaKTyZyOy9x0v8uYUan+oVJtUNfqHQbaQYEHr8yrmrE3qu+pE6eCqV35TPHyKM+r2czbiJssTF7eph9NjiPxrAzvE6euCdxTts1K8ju04zb11TvfPSRP38isOhtEMqGm/VpaQToWPnI4dHNI6hWcfi8lQE/C+Z6GA7wMHvKjKLlabRe+uh+65raO1Ia54+PD1MtRv8ubMx3QkAf8AIroMI+YkyW2J8p+S4r2spmjjHH8tenDuf5Xd4LWu8E+P2M6p4zEe6rONMwW1S+mdQadQZiCN4+G2/MVLa2JbWy1WjKYayo3WHAQ0zvECAeUbr5BeTrrAHgICLRqEHugjiDqPXBdUjCptKmEMFTBWkRRAnKiFJXEaIJ08JQqI4KSSSA5lwumIRzTul7pcWnXtXShH90l7pLR7AhOAjCmo4h4Y0uO7zO4JaPattPG/hCkN5L38ybSf+Nu93FYVQCxN40HH9lPEYoulzjA06k/sNOaB74xIbBm03P7ny6qKo9SSO1AHDRDpUp+HxUnUd7j4/T9kL3x0bInuSAxe1ggm/if8qvUrzcDx18Em4eSpuw/FBFhjImCTO7QRxTud/SOrpUXUBEF0Dhf5cUwY0WAJ8h5phJtS/wATY3wui2O+nkcXC4FjJiDb6lc6WW+Dz/ZXdnVIA/mBt0Nr8lGU3FY3t6B7MYY1cO4gkPbUlpGo7LYv61XMbcwDRUyvJaSXAkX4kEjfpfuWx7FbXNJtQWMup68XZmn5N8FR9tsQysfestJG7UiJ8njwKiTUO3t0n+nPtE5rf9vUf7ynJFN5+JmnYcD+WDY7oIO5cPtvE1BiqgJMNqOLBJht9W7hos2liXNENcQJBIByyRpfXiug25imYptCsyBUc0MrNG6oLTHPLPeFrvc0jWq28TtN2M2f7xrsuIwxbmg3fTLmweYzNbI4sXU09o/7jB0qu+G5uTgId9V5YMfUoOMDKSHNI1a+m8ZT17QkcCAuk9jNtmX0XmzwXNHMPE+LHD+0qd79nrT03ZZBaD3EdPQXMe02LFakA4fiUajmkxqA4sd/4nf8lrbBxUNe0/lInudlP0WN7SUMmJc4fDWZm7yMrv8AqaCtOGI5HPtYphiKKacNXUxQDVNrVINUw1VCpmhShOGp8qpBAJJAJEKiJJJJBaZPu7p/dK37u6kKSx8W+1L3Kb3Kv+6QsS9tNpc8wB6gcSl4jajiHNY0ucYA9ADmubx+N95c/DNh63pbU2oaz+DROVv35qtUMDnFup1Kwyv01xRNO2Y9AOLuA+qarXjW7twjQevmikyAd4EAbgPr9yUAsjmT6us1oAEmTrGin7qCCbaeoSpMg3OvHyTuMX0GknU9OaIDl+4Du+4Qy/db7IZrE2aIHHeU9NsI2BAzLqAZ4nehOq/zAf0j66+aQul7oDX9/BBAuAN5J8fqrGHxEACPhM9QTcHxWjs7YvvAHE2O4a953afujbT2QKVPMHAT8LTvG+Dqp8j0ajiMgMfmIjoAb+J8lexNHNExA43F4bHW4WBQqCx1jdPDddX3bQJbwvNrmd2vBT42q8ooPw8m1hMDnB3cVCkH0jmHDhuO/wAvJWDUBAETFwd4PIi/BFrbQdNw2RuIs4HUO5HyKerC6ddgW08dslrQB77CMDCbZrNJBHIxHORvAjl9m440306jbupPD2/zAfEzvBIH9SbZe2Dh6pqU2kMe3LUpzNj+ngRqAqGCxEuLeJOU8t30Tt32J09l2TiQ7EOy3ZV7TDxa8B7fM+af2haHsaWmfduLSf5XiW+bSOq5n2M2oHMDZ/EZmc0b+xDnNHcSe4rf2g3LVqhvw1BI6OioPOVpwztnyMnIkGKwGJZF1sQg1SyImRSyqk0LKlCLlSLUyCIUSEYtQ3hMg0koSTGkVJqSShSULmPbN38MbocY3TIE+CdJRn6Xh7c3H0+SlFx3JJLmraJflPT6IdIXPrgmSWWTSellzRbqqOO/ikbhEcrbkklU9Fl7MB2VKiLpJJEMB2Sd6Axt/XJJJUl1exh+C3r/ANq5naLycQ+STD4E3sNB0SSWePs8lihTF7DTgmc0TpwSSW3yY2Gb2vH5JsWwRoPBJJHyXwqgaKrSHaH/AOh+YSSWXyp0fsk8jGUYJH47PNrgfIwvRceO03+hvzcmSWvD/wBM+T0qpEJ0l1sCCdJJMjJk6SaTFCemSTASSSSDf//Z"/>
          <p:cNvSpPr>
            <a:spLocks noChangeAspect="1" noChangeArrowheads="1"/>
          </p:cNvSpPr>
          <p:nvPr/>
        </p:nvSpPr>
        <p:spPr bwMode="auto">
          <a:xfrm>
            <a:off x="0" y="-8842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2" descr="data:image/jpeg;base64,/9j/4AAQSkZJRgABAQAAAQABAAD/2wCEAAkGBhQSEBUUEhQVFRQUFBUVFBUXFBQWFBUUFhQVFRQWFBQXHCYeFxkjGRQUHy8gIycpLCwsFR8xNTAqNSYrLCkBCQoKDgwOGg8PFykcHBwpKSwpKSkpKSwpKSkpKSwpKSkpKSksKSkpLCkpKSwpKSkpLCkpKSkpNSkpLCwpKSksNf/AABEIAMIBAwMBIgACEQEDEQH/xAAbAAABBQEBAAAAAAAAAAAAAAADAAECBAUGB//EAD8QAAEDAgMFBQYEBQMEAwAAAAEAAhEDIQQSMQVBUWFxIoGRofAGEzKxwdEjQlLhM2JykvEHFIKiwsPSFUNz/8QAGQEAAwEBAQAAAAAAAAAAAAAAAAECAwQF/8QAIhEBAQACAgICAwEBAAAAAAAAAAECEQMhEjFBUQQTYYEy/9oADAMBAAIRAxEAPwDdfU5qPvENzrpsy9JwDZ+aXvDxQc6QejZj+8Uw9Vw5Ta5BLAeph/NV2lEBTA4eVIOQmlTCZUYOUw5CaiBBJhyfMohOgHLkg5MmlAOXpsyaUpTBy5RzJFRQD5ks3NRJSKZHlMSmlRJQDFyjmSJTSgJZ02ZMmQD5k2bmokppQE83NNn5qJKaUGJmKZRlOgMxz7qBeol10xcs2iedOHIYcpApbAzXIjXIDSitKAM1yKCgtKI0ppGaURpQWlFaUyEBRGlCBU2lMhQU8pU6RO63FXKODG+T63KblIqY2qjGEmArdPZ17m0SYRqbA028eSMx40PD6AfRY5cv01x4vtRfs45iBpu5qrVpFpgrabXtPD5piJ1jwSx5jvExjT7M87p6NEkrUOGaGkDQmYU24cAzvKv9vSP1sWvTh0IbmwtmrhgXSdyp46hv4AeJV457TlhpQTEqycNp4lVHFXLtFmjFRJSJUcyZJSmlRlIlAOVElMXKMphOU0qMpSgJgpKAKSDZJcmLkMuulKw220IHKYcgSpgpGO0ogcq7SiNKqJWWuRWlVmlXcJg3v+EeaadJU9bmFcp4Iu+Eg98HzRKWwzvPl+6u0NmhhkEqbnIqY1XobMM9qEaps0bnfVW3dUGq6As/2VXhE6LABAU6bkBzbepQxVjqPXrryWGeWu22OI1St2o6buajSrZ4PKfCQs52LJeDxb4QSL+HkiUsUQNLSdNNeK5byyXuuicdvpdpOPHX5yrTOv7/AGVNj5jTU+O76J6WLHxOtyPSfXRXM03FogJwFUp4mbRfh+xRxaJstpkz0d1OSlVwwdroFPLIsmDpMKvLSfHajtAhrTxNljtokkDit7FYfORyUKtJrAXOtZdGGepphlh3tz1cQ4gIWZTxNfMZ3bkAldEYiZkxcoApEoI5KbMoymzJhPMlmUJSlAEzJKOZJAYx1ThRJukFzOkRqkAoNRAgJNRGoYRaY5wmkaiyTYE9Fs4LAu1Ac2f6j8gqGFpR8NZrf7h9FrYbEAf/AGtP9x8zZFokXqNJw1fPX/KJpv8AshtxA3kHonLATI1HmFzZZN8YbODNoI9d6BXfYnlN1Kr1j1oue9qNphrPdgS6pZouRHE8kpetn4tCtttmX42h3CRwsRPzCpYT2gZVmCCQb6SeOmuuvjz4vaOycPh8O6vWp+8LqnuqVO0HLLXOO6SWvcTe0AIXsnhmvry0Oa3KHNky5oNwJ3xfqFz3Pym9Npjp29SpmqW0gd+p+ZPitbB0yVkUxB7vULZwJhq8PPPy5e3pYY6w6VsXiCx3eJHETHkli9qtpiSQMreNhvc4noAPHVT2jRDo4fe0HyXN+1WEJpggWm+/5rr/ABcrM8sL/jDmxlksW8B7eYaZc9sz2RIzE34ra2T7S0678rHNcQL5XAwREg3me0NPovMdgYun/uWYarQY+nWOVznXcXkEhx3ZZERYgXlb2Bw7cJiM09ljzRk3OSz6RJ/UGuyyeAXoedl19uXx6emNd6lS3rOwWOa8SCCN0Eo9fEbiO69+7etNo0uB1lhbaxcnKFqB028v8IA2QCZd4fuujiyk7rHklvUc82i52gmE1agWfFY8N/etnaW0G0hkpxPFYDqhJk6rrxtrlskPKUqEpEq0nJUZTSmlMJSlKilKAJKSiCmQTIJv3pSok3TyuV1CNKI1yE1TamQwUmqAK0MHWmw9488GkgeSZHw2ELtGPceQLR4rawuyXAdqGcmi/e43RcCapAkMaObi93feyuusLkHyWeWVVjIAMK0CxPeZKqPxLZgugnSdCfoj4qlmaYJadxH23rArY403EPyk7jl17lyZZXfbpxnXS3jcQaYlxAtqXWPfHzHiuT2njHVocYGU5m2mYuL6ka8vktPGNFW5LRebCMs65g46KpWwsCzgANIksJtF7jWE8ILVStVpVKD6eJBdT94alJ7HCe0SctzLXBznDeCCi+zGByt97ENJytHBrbATqY4rKr4NueC3M4ay7sjmd3cV0GFxhDQxjRDLdo5QQTreSZ6Li5sv1yzbfCeV9NZxsDvJK18O7sLncO6SAdZmxkRu4XW9Qd+HK8fky3lMo9DDqaPWcI3aH7fUKi+l7yG6THinxjZsCQf1WPWxWfVrlgn3jTpALS09zwSPEd4V5cuWOc17RcZYx6hpYTEk+7aXaMqOtkJsRmDbN3ab4nciUMLmbme8OJe6o5wIbTc524XJyiwvw5q1i3++glvaiAM1n8TmBhx5W7lXweGp/oIi2U9ozvGWZb4bl6/Dljn3K4c9zpeweLdROW7hyy6cRby5rWp44uykTBMG8H/pVLD0GwXPLJvDe0N+9lhwUXYgasIB46dABEreojq9n15bABEcx9bq3WqHKQDdc7sWsal4uNTO/poPNdCyoBYx0kKuO9pzjnauyKjnEi6m32edEucAtjG4/IJAXNY3a76m+BwC9DG5Vw2SBYqkGugGVXJTEppW0Z08pSoymJVElKUqMpAoCcpKIKSAySbpwUIuunDlyOkYFEa5V8ymHJhapVYMwD1EjwVhuNcdTI/To3+0QFTokH4jA6Se4Lf2Nh2hvvCMjdz3anof/Ud6ZLez8HXfGdxYz9IhvkNFttwrQOPUqrhseHWpCQNXHTu4lTxDp336fZYZ2tMIjiYHLukeC53alcCCJzDixxHcYIWu/Cy6SYMbgQJ8VmY/Z8mCXO3jf5wIXNp0T0wa7nvg6Hi0Hpdp0RMNsOqTctg8zp3QT4rWwuCE6D5n6rXo0LR9itpNRnb2zMJ7LsMZhJm8Q0Hq0Wn7KttPY7KTuw2J156TeeQ8uC6TIYtA5xKq4jZod2qhJy6Fxho5x91y8vHMpqNsM/G7rm2sfmAa0nqWjuiZW9SqxSngCSN/MeMhGZhBqBA5/ER/2g8NeinicKBSIFjYjuOYjyXHy/hyyeP22x57u7ZAZUN8siONx3JsFUaaoBEX0I387b4C3KNANtuGnEDdB5aR01Q6+Ba4gmJFw4Wnrw8x0Wt/FnlMsfcTObrVTr7Ipkk5RexLeySOBiLd6zX+zgHwl7d8dmPELZpA75kePei5uJI66eK7McZvemFyv25apgajGwS4juAjvn5oVDDOImN/5i0yekhdLWbOvkqFSgZsTCMoMaJs5wjcOOhHWxMLapkRYtnksrCUIF4eJv2RbrC1qTwRY/ZLD2eTA269wOqw8y7yvlcMtRoIOhNx91zW1dl02mxNMn4c3apu/peNDyK9DDLpw549siU0pqggwfnKjmW0rPScppUZSlUSSSjKUpkmkmlJAYu9OmJunBXI6k04KgCnBSCxh6+UzlDjukSJ6b1o03Z3g1i6o4ns0mntE7gdzRyCxw5dFszBPawhkB5/iVj8NJu9jTvfxI00T2TcO0GUgGGM5sKbL5eX7qy1pNzb6IGytl06Q7Mlx+J7viPjp0Vmq+eyPQWOX8aYgkzZvefsg4jDDQ/2jf1KK+vFm7vzfRv3UaeH3k9334rPTRDD4do3R0iP3Vo0x6CIykALqLyTYItGkGPM2UnNzEF2g0bu/qPFSFKB8ynzf43+rqaaVvD5oZ3c/siZbetUI7u/5FLY0do7POPQUQwi40Oo58Rz+aM37jx0RWNsgAC3Lh+3r7KYf4o3u7ckJ2HGo705SQfTnkVTq4cg+oWg6lIVd4P7JW7OI0WHfYjerVKZv8h/goWGqT2Xdx3g8D91YY2JCWOtnkzdr4z3Yy1Gyx2jm/UcVzh2gWEgOFSm7VjxII5t3HmF1Vao2oH0agvEx+po/MzmOC4jG4c03lsyNQRoWnQhd3G5MxcQWG7JAOrXXLTyd+YeaDmQpT5luyomZPKHmThyqEIlKhKeVSRElGUkBi5rqWZCzXT5lxOwUFKUPMlmRsaXMJWY05nAuIPZbMCeLiLxyC28JiKlWoA8gBgzFoEU6DBvyjV+4C9zxXN06pBBGo04zyW9s3GspdnUU+3VdrmqaNA4wTA5yeCZadPUx2RrREOf8DD8Ub3P57z4IjXQ07ydTxWXsbDvqE16vx1PgH6WboWhU1gaDfx6LKqh6QjXX5DRWKfrn1+yFSbE+vR3IlI/sPv68VFq1honXxTGBog16hNp8FJjQAFN/hwnElKlT9fVSfUACAcTbs3PyWdXBa9W0dxTAeu4/ZV6Bkq4Wa9P2+6Up0DMZI9etFaa60+oQqTL+PryRAE9loek68JPZlNvBDZ69etFY1CcIM8tExbN1H3kOg6H5+vkputcaJBTxNGDI8EehVzCd48074KjQEHn8+ac9i+lbatBry0B3u6w7VF24lpuPuOfVcbtlpD5IyyTLP0VPztH8skOHJ3Jdft7ZhrUHZP4jDnYN+YagHmJ7wFxtbaPv6X4h/EZo/8AU28NeORsDuldmF6c2cU8ykHIAcpZl0RlYNmSzIQcpByqJowKeULMnBVpFzJKGdJBMQvulnQSbpsy4XbpYzJw9V8yeUHofOtv2c2f794B/hsOep/O7RrfCe6eK53MugobQdTpMw1H+LUM1HfoLvy9Q3U7hZIrHcNqgiG9J3dB4R4qZbFuAVbZdEMY0agABs7+Lj1+QCHjMeGkNb2nu3cAd59bk9J2uUrzwPnz6KeSOqHhqgIgEGPiO6eCHjMaBZpk2J5AnU9bqcorGlVJadQBA68xw4KIxJiQJnfP1VUO944yey035nh0G9WW4gTqLC6ixexaVPN8WnzP2U3U9wt9lR/+TzGG2Atz9QrWCOfpCiqOx8X7yd1leA9eu9VxhRldzm3AcPEE96sYOsHBu+w+f7LPxPaQpp2qxVYhEQB0T8RszWweqnTG5JzZHmFBj7kd6cmi2jVpzb13ITKloOo80bEWvwBPhdDqMvKVhyoR6+X0S97Hremc3Xkbjl+YfXwVbEtLmvYDDnNOX+sAuYfI+CrGdlRMdtE02iqO1T/PGrYME91/Bct7S7Na6oalGCXjMWj836nU+JnVutwRra/sraoeHaD3jA57T8IJ7JqR+kOBY/gMruK5mvXLHFhBbkcWlhN25T2C1257dAd4jdK6scWGVVA5SzImKBLs1jmvmFpO+RudxH3QwFtGVSBUgVFrVJaRFSDk+ZRhOAqTUgUkgkmWmA43SlQc66bMuB3CSlmQ86WZIxcy6z2U2YGsNapbMDE7qc3PVx8uq5BjhIzab+Y4d+i1cX7RudAbZjSDHHL8II4TJjmBuT9FZa7GttgOc5jblkZhuEizO4RPU8FyvtL7SnDMOUzWq3zH8jf1RxO4bgiYTGtpUHFxmO3VP5i95swfzWv/AJXnW1NpOr1HVahto1u6OA46+ZOpU5ZFI9L2R7Uto4WjTc4ZzQbiK9Rxs1royNcdczsw3TA5hYOH9v3YjG06VIFtEudJdAfVfkdlc/cwSBDdw3mLcPVL6kl2hi3QQCeQbYKIhvw3I3/P1zU2q8Xo3tJ7eCjQFPDn8R7ZDj+Rh0ef5nagcDJ3KGyvbB1WhRoggVHNcajib9moQOmbX/K86qEuJc4ySZPUo1Cu6mWltnNIM9Dolunp63sSqRS/EiSN3H7x81PaX+ouHoOytdmcAQcoJg2iSvLtpe0FSrmDZZT0DQb5RYZnakxros+m2NfBTjNKvb3rC+1tJ7WuDuzUJI6QAekOJ8Fo7OrQwX3Sb8zM87+a8V9nNpUqLmvqB7iCcokimwXkx+Ykz3+K7XZvtWKlGqA3K7KYAdJvMfTRFKPS6OMDwCLyLdChPrCchME3bzi5jnv8VxPshttxaKTyZyOy9x0v8uYUan+oVJtUNfqHQbaQYEHr8yrmrE3qu+pE6eCqV35TPHyKM+r2czbiJssTF7eph9NjiPxrAzvE6euCdxTts1K8ju04zb11TvfPSRP38isOhtEMqGm/VpaQToWPnI4dHNI6hWcfi8lQE/C+Z6GA7wMHvKjKLlabRe+uh+65raO1Ia54+PD1MtRv8ubMx3QkAf8AIroMI+YkyW2J8p+S4r2spmjjHH8tenDuf5Xd4LWu8E+P2M6p4zEe6rONMwW1S+mdQadQZiCN4+G2/MVLa2JbWy1WjKYayo3WHAQ0zvECAeUbr5BeTrrAHgICLRqEHugjiDqPXBdUjCptKmEMFTBWkRRAnKiFJXEaIJ08JQqI4KSSSA5lwumIRzTul7pcWnXtXShH90l7pLR7AhOAjCmo4h4Y0uO7zO4JaPattPG/hCkN5L38ybSf+Nu93FYVQCxN40HH9lPEYoulzjA06k/sNOaB74xIbBm03P7ny6qKo9SSO1AHDRDpUp+HxUnUd7j4/T9kL3x0bInuSAxe1ggm/if8qvUrzcDx18Em4eSpuw/FBFhjImCTO7QRxTud/SOrpUXUBEF0Dhf5cUwY0WAJ8h5phJtS/wATY3wui2O+nkcXC4FjJiDb6lc6WW+Dz/ZXdnVIA/mBt0Nr8lGU3FY3t6B7MYY1cO4gkPbUlpGo7LYv61XMbcwDRUyvJaSXAkX4kEjfpfuWx7FbXNJtQWMup68XZmn5N8FR9tsQysfestJG7UiJ8njwKiTUO3t0n+nPtE5rf9vUf7ynJFN5+JmnYcD+WDY7oIO5cPtvE1BiqgJMNqOLBJht9W7hos2liXNENcQJBIByyRpfXiug25imYptCsyBUc0MrNG6oLTHPLPeFrvc0jWq28TtN2M2f7xrsuIwxbmg3fTLmweYzNbI4sXU09o/7jB0qu+G5uTgId9V5YMfUoOMDKSHNI1a+m8ZT17QkcCAuk9jNtmX0XmzwXNHMPE+LHD+0qd79nrT03ZZBaD3EdPQXMe02LFakA4fiUajmkxqA4sd/4nf8lrbBxUNe0/lInudlP0WN7SUMmJc4fDWZm7yMrv8AqaCtOGI5HPtYphiKKacNXUxQDVNrVINUw1VCpmhShOGp8qpBAJJAJEKiJJJJBaZPu7p/dK37u6kKSx8W+1L3Kb3Kv+6QsS9tNpc8wB6gcSl4jajiHNY0ucYA9ADmubx+N95c/DNh63pbU2oaz+DROVv35qtUMDnFup1Kwyv01xRNO2Y9AOLuA+qarXjW7twjQevmikyAd4EAbgPr9yUAsjmT6us1oAEmTrGin7qCCbaeoSpMg3OvHyTuMX0GknU9OaIDl+4Du+4Qy/db7IZrE2aIHHeU9NsI2BAzLqAZ4nehOq/zAf0j66+aQul7oDX9/BBAuAN5J8fqrGHxEACPhM9QTcHxWjs7YvvAHE2O4a953afujbT2QKVPMHAT8LTvG+Dqp8j0ajiMgMfmIjoAb+J8lexNHNExA43F4bHW4WBQqCx1jdPDddX3bQJbwvNrmd2vBT42q8ooPw8m1hMDnB3cVCkH0jmHDhuO/wAvJWDUBAETFwd4PIi/BFrbQdNw2RuIs4HUO5HyKerC6ddgW08dslrQB77CMDCbZrNJBHIxHORvAjl9m440306jbupPD2/zAfEzvBIH9SbZe2Dh6pqU2kMe3LUpzNj+ngRqAqGCxEuLeJOU8t30Tt32J09l2TiQ7EOy3ZV7TDxa8B7fM+af2haHsaWmfduLSf5XiW+bSOq5n2M2oHMDZ/EZmc0b+xDnNHcSe4rf2g3LVqhvw1BI6OioPOVpwztnyMnIkGKwGJZF1sQg1SyImRSyqk0LKlCLlSLUyCIUSEYtQ3hMg0koSTGkVJqSShSULmPbN38MbocY3TIE+CdJRn6Xh7c3H0+SlFx3JJLmraJflPT6IdIXPrgmSWWTSellzRbqqOO/ikbhEcrbkklU9Fl7MB2VKiLpJJEMB2Sd6Axt/XJJJUl1exh+C3r/ANq5naLycQ+STD4E3sNB0SSWePs8lihTF7DTgmc0TpwSSW3yY2Gb2vH5JsWwRoPBJJHyXwqgaKrSHaH/AOh+YSSWXyp0fsk8jGUYJH47PNrgfIwvRceO03+hvzcmSWvD/wBM+T0qpEJ0l1sCCdJJMjJk6SaTFCemSTASSSSDf//Z"/>
          <p:cNvSpPr>
            <a:spLocks noChangeAspect="1" noChangeArrowheads="1"/>
          </p:cNvSpPr>
          <p:nvPr/>
        </p:nvSpPr>
        <p:spPr bwMode="auto">
          <a:xfrm>
            <a:off x="152400" y="-7318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4" descr="data:image/jpeg;base64,/9j/4AAQSkZJRgABAQAAAQABAAD/2wCEAAkGBhQSEBUUEhQVFRQUFBUVFBUXFBQWFBUUFhQVFRQWFBQXHCYeFxkjGRQUHy8gIycpLCwsFR8xNTAqNSYrLCkBCQoKDgwOGg8PFykcHBwpKSwpKSkpKSwpKSkpKSwpKSkpKSksKSkpLCkpKSwpKSkpLCkpKSkpNSkpLCwpKSksNf/AABEIAMIBAwMBIgACEQEDEQH/xAAbAAABBQEBAAAAAAAAAAAAAAADAAECBAUGB//EAD8QAAEDAgMFBQYEBQMEAwAAAAEAAhEDIQQSMQVBUWFxIoGRofAGEzKxwdEjQlLhM2JykvEHFIKiwsPSFUNz/8QAGQEAAwEBAQAAAAAAAAAAAAAAAAECAwQF/8QAIhEBAQACAgICAwEBAAAAAAAAAAECEQMhEjFBUQQTYYEy/9oADAMBAAIRAxEAPwDdfU5qPvENzrpsy9JwDZ+aXvDxQc6QejZj+8Uw9Vw5Ta5BLAeph/NV2lEBTA4eVIOQmlTCZUYOUw5CaiBBJhyfMohOgHLkg5MmlAOXpsyaUpTBy5RzJFRQD5ks3NRJSKZHlMSmlRJQDFyjmSJTSgJZ02ZMmQD5k2bmokppQE83NNn5qJKaUGJmKZRlOgMxz7qBeol10xcs2iedOHIYcpApbAzXIjXIDSitKAM1yKCgtKI0ppGaURpQWlFaUyEBRGlCBU2lMhQU8pU6RO63FXKODG+T63KblIqY2qjGEmArdPZ17m0SYRqbA028eSMx40PD6AfRY5cv01x4vtRfs45iBpu5qrVpFpgrabXtPD5piJ1jwSx5jvExjT7M87p6NEkrUOGaGkDQmYU24cAzvKv9vSP1sWvTh0IbmwtmrhgXSdyp46hv4AeJV457TlhpQTEqycNp4lVHFXLtFmjFRJSJUcyZJSmlRlIlAOVElMXKMphOU0qMpSgJgpKAKSDZJcmLkMuulKw220IHKYcgSpgpGO0ogcq7SiNKqJWWuRWlVmlXcJg3v+EeaadJU9bmFcp4Iu+Eg98HzRKWwzvPl+6u0NmhhkEqbnIqY1XobMM9qEaps0bnfVW3dUGq6As/2VXhE6LABAU6bkBzbepQxVjqPXrryWGeWu22OI1St2o6buajSrZ4PKfCQs52LJeDxb4QSL+HkiUsUQNLSdNNeK5byyXuuicdvpdpOPHX5yrTOv7/AGVNj5jTU+O76J6WLHxOtyPSfXRXM03FogJwFUp4mbRfh+xRxaJstpkz0d1OSlVwwdroFPLIsmDpMKvLSfHajtAhrTxNljtokkDit7FYfORyUKtJrAXOtZdGGepphlh3tz1cQ4gIWZTxNfMZ3bkAldEYiZkxcoApEoI5KbMoymzJhPMlmUJSlAEzJKOZJAYx1ThRJukFzOkRqkAoNRAgJNRGoYRaY5wmkaiyTYE9Fs4LAu1Ac2f6j8gqGFpR8NZrf7h9FrYbEAf/AGtP9x8zZFokXqNJw1fPX/KJpv8AshtxA3kHonLATI1HmFzZZN8YbODNoI9d6BXfYnlN1Kr1j1oue9qNphrPdgS6pZouRHE8kpetn4tCtttmX42h3CRwsRPzCpYT2gZVmCCQb6SeOmuuvjz4vaOycPh8O6vWp+8LqnuqVO0HLLXOO6SWvcTe0AIXsnhmvry0Oa3KHNky5oNwJ3xfqFz3Pym9Npjp29SpmqW0gd+p+ZPitbB0yVkUxB7vULZwJhq8PPPy5e3pYY6w6VsXiCx3eJHETHkli9qtpiSQMreNhvc4noAPHVT2jRDo4fe0HyXN+1WEJpggWm+/5rr/ABcrM8sL/jDmxlksW8B7eYaZc9sz2RIzE34ra2T7S0678rHNcQL5XAwREg3me0NPovMdgYun/uWYarQY+nWOVznXcXkEhx3ZZERYgXlb2Bw7cJiM09ljzRk3OSz6RJ/UGuyyeAXoedl19uXx6emNd6lS3rOwWOa8SCCN0Eo9fEbiO69+7etNo0uB1lhbaxcnKFqB028v8IA2QCZd4fuujiyk7rHklvUc82i52gmE1agWfFY8N/etnaW0G0hkpxPFYDqhJk6rrxtrlskPKUqEpEq0nJUZTSmlMJSlKilKAJKSiCmQTIJv3pSok3TyuV1CNKI1yE1TamQwUmqAK0MHWmw9488GkgeSZHw2ELtGPceQLR4rawuyXAdqGcmi/e43RcCapAkMaObi93feyuusLkHyWeWVVjIAMK0CxPeZKqPxLZgugnSdCfoj4qlmaYJadxH23rArY403EPyk7jl17lyZZXfbpxnXS3jcQaYlxAtqXWPfHzHiuT2njHVocYGU5m2mYuL6ka8vktPGNFW5LRebCMs65g46KpWwsCzgANIksJtF7jWE8ILVStVpVKD6eJBdT94alJ7HCe0SctzLXBznDeCCi+zGByt97ENJytHBrbATqY4rKr4NueC3M4ay7sjmd3cV0GFxhDQxjRDLdo5QQTreSZ6Li5sv1yzbfCeV9NZxsDvJK18O7sLncO6SAdZmxkRu4XW9Qd+HK8fky3lMo9DDqaPWcI3aH7fUKi+l7yG6THinxjZsCQf1WPWxWfVrlgn3jTpALS09zwSPEd4V5cuWOc17RcZYx6hpYTEk+7aXaMqOtkJsRmDbN3ab4nciUMLmbme8OJe6o5wIbTc524XJyiwvw5q1i3++glvaiAM1n8TmBhx5W7lXweGp/oIi2U9ozvGWZb4bl6/Dljn3K4c9zpeweLdROW7hyy6cRby5rWp44uykTBMG8H/pVLD0GwXPLJvDe0N+9lhwUXYgasIB46dABEreojq9n15bABEcx9bq3WqHKQDdc7sWsal4uNTO/poPNdCyoBYx0kKuO9pzjnauyKjnEi6m32edEucAtjG4/IJAXNY3a76m+BwC9DG5Vw2SBYqkGugGVXJTEppW0Z08pSoymJVElKUqMpAoCcpKIKSAySbpwUIuunDlyOkYFEa5V8ymHJhapVYMwD1EjwVhuNcdTI/To3+0QFTokH4jA6Se4Lf2Nh2hvvCMjdz3anof/Ud6ZLez8HXfGdxYz9IhvkNFttwrQOPUqrhseHWpCQNXHTu4lTxDp336fZYZ2tMIjiYHLukeC53alcCCJzDixxHcYIWu/Cy6SYMbgQJ8VmY/Z8mCXO3jf5wIXNp0T0wa7nvg6Hi0Hpdp0RMNsOqTctg8zp3QT4rWwuCE6D5n6rXo0LR9itpNRnb2zMJ7LsMZhJm8Q0Hq0Wn7KttPY7KTuw2J156TeeQ8uC6TIYtA5xKq4jZod2qhJy6Fxho5x91y8vHMpqNsM/G7rm2sfmAa0nqWjuiZW9SqxSngCSN/MeMhGZhBqBA5/ER/2g8NeinicKBSIFjYjuOYjyXHy/hyyeP22x57u7ZAZUN8siONx3JsFUaaoBEX0I387b4C3KNANtuGnEDdB5aR01Q6+Ba4gmJFw4Wnrw8x0Wt/FnlMsfcTObrVTr7Ipkk5RexLeySOBiLd6zX+zgHwl7d8dmPELZpA75kePei5uJI66eK7McZvemFyv25apgajGwS4juAjvn5oVDDOImN/5i0yekhdLWbOvkqFSgZsTCMoMaJs5wjcOOhHWxMLapkRYtnksrCUIF4eJv2RbrC1qTwRY/ZLD2eTA269wOqw8y7yvlcMtRoIOhNx91zW1dl02mxNMn4c3apu/peNDyK9DDLpw549siU0pqggwfnKjmW0rPScppUZSlUSSSjKUpkmkmlJAYu9OmJunBXI6k04KgCnBSCxh6+UzlDjukSJ6b1o03Z3g1i6o4ns0mntE7gdzRyCxw5dFszBPawhkB5/iVj8NJu9jTvfxI00T2TcO0GUgGGM5sKbL5eX7qy1pNzb6IGytl06Q7Mlx+J7viPjp0Vmq+eyPQWOX8aYgkzZvefsg4jDDQ/2jf1KK+vFm7vzfRv3UaeH3k9334rPTRDD4do3R0iP3Vo0x6CIykALqLyTYItGkGPM2UnNzEF2g0bu/qPFSFKB8ynzf43+rqaaVvD5oZ3c/siZbetUI7u/5FLY0do7POPQUQwi40Oo58Rz+aM37jx0RWNsgAC3Lh+3r7KYf4o3u7ckJ2HGo705SQfTnkVTq4cg+oWg6lIVd4P7JW7OI0WHfYjerVKZv8h/goWGqT2Xdx3g8D91YY2JCWOtnkzdr4z3Yy1Gyx2jm/UcVzh2gWEgOFSm7VjxII5t3HmF1Vao2oH0agvEx+po/MzmOC4jG4c03lsyNQRoWnQhd3G5MxcQWG7JAOrXXLTyd+YeaDmQpT5luyomZPKHmThyqEIlKhKeVSRElGUkBi5rqWZCzXT5lxOwUFKUPMlmRsaXMJWY05nAuIPZbMCeLiLxyC28JiKlWoA8gBgzFoEU6DBvyjV+4C9zxXN06pBBGo04zyW9s3GspdnUU+3VdrmqaNA4wTA5yeCZadPUx2RrREOf8DD8Ub3P57z4IjXQ07ydTxWXsbDvqE16vx1PgH6WboWhU1gaDfx6LKqh6QjXX5DRWKfrn1+yFSbE+vR3IlI/sPv68VFq1honXxTGBog16hNp8FJjQAFN/hwnElKlT9fVSfUACAcTbs3PyWdXBa9W0dxTAeu4/ZV6Bkq4Wa9P2+6Up0DMZI9etFaa60+oQqTL+PryRAE9loek68JPZlNvBDZ69etFY1CcIM8tExbN1H3kOg6H5+vkputcaJBTxNGDI8EehVzCd48074KjQEHn8+ac9i+lbatBry0B3u6w7VF24lpuPuOfVcbtlpD5IyyTLP0VPztH8skOHJ3Jdft7ZhrUHZP4jDnYN+YagHmJ7wFxtbaPv6X4h/EZo/8AU28NeORsDuldmF6c2cU8ykHIAcpZl0RlYNmSzIQcpByqJowKeULMnBVpFzJKGdJBMQvulnQSbpsy4XbpYzJw9V8yeUHofOtv2c2f794B/hsOep/O7RrfCe6eK53MugobQdTpMw1H+LUM1HfoLvy9Q3U7hZIrHcNqgiG9J3dB4R4qZbFuAVbZdEMY0agABs7+Lj1+QCHjMeGkNb2nu3cAd59bk9J2uUrzwPnz6KeSOqHhqgIgEGPiO6eCHjMaBZpk2J5AnU9bqcorGlVJadQBA68xw4KIxJiQJnfP1VUO944yey035nh0G9WW4gTqLC6ixexaVPN8WnzP2U3U9wt9lR/+TzGG2Atz9QrWCOfpCiqOx8X7yd1leA9eu9VxhRldzm3AcPEE96sYOsHBu+w+f7LPxPaQpp2qxVYhEQB0T8RszWweqnTG5JzZHmFBj7kd6cmi2jVpzb13ITKloOo80bEWvwBPhdDqMvKVhyoR6+X0S97Hremc3Xkbjl+YfXwVbEtLmvYDDnNOX+sAuYfI+CrGdlRMdtE02iqO1T/PGrYME91/Bct7S7Na6oalGCXjMWj836nU+JnVutwRra/sraoeHaD3jA57T8IJ7JqR+kOBY/gMruK5mvXLHFhBbkcWlhN25T2C1257dAd4jdK6scWGVVA5SzImKBLs1jmvmFpO+RudxH3QwFtGVSBUgVFrVJaRFSDk+ZRhOAqTUgUkgkmWmA43SlQc66bMuB3CSlmQ86WZIxcy6z2U2YGsNapbMDE7qc3PVx8uq5BjhIzab+Y4d+i1cX7RudAbZjSDHHL8II4TJjmBuT9FZa7GttgOc5jblkZhuEizO4RPU8FyvtL7SnDMOUzWq3zH8jf1RxO4bgiYTGtpUHFxmO3VP5i95swfzWv/AJXnW1NpOr1HVahto1u6OA46+ZOpU5ZFI9L2R7Uto4WjTc4ZzQbiK9Rxs1royNcdczsw3TA5hYOH9v3YjG06VIFtEudJdAfVfkdlc/cwSBDdw3mLcPVL6kl2hi3QQCeQbYKIhvw3I3/P1zU2q8Xo3tJ7eCjQFPDn8R7ZDj+Rh0ef5nagcDJ3KGyvbB1WhRoggVHNcajib9moQOmbX/K86qEuJc4ySZPUo1Cu6mWltnNIM9Dolunp63sSqRS/EiSN3H7x81PaX+ouHoOytdmcAQcoJg2iSvLtpe0FSrmDZZT0DQb5RYZnakxros+m2NfBTjNKvb3rC+1tJ7WuDuzUJI6QAekOJ8Fo7OrQwX3Sb8zM87+a8V9nNpUqLmvqB7iCcokimwXkx+Ykz3+K7XZvtWKlGqA3K7KYAdJvMfTRFKPS6OMDwCLyLdChPrCchME3bzi5jnv8VxPshttxaKTyZyOy9x0v8uYUan+oVJtUNfqHQbaQYEHr8yrmrE3qu+pE6eCqV35TPHyKM+r2czbiJssTF7eph9NjiPxrAzvE6euCdxTts1K8ju04zb11TvfPSRP38isOhtEMqGm/VpaQToWPnI4dHNI6hWcfi8lQE/C+Z6GA7wMHvKjKLlabRe+uh+65raO1Ia54+PD1MtRv8ubMx3QkAf8AIroMI+YkyW2J8p+S4r2spmjjHH8tenDuf5Xd4LWu8E+P2M6p4zEe6rONMwW1S+mdQadQZiCN4+G2/MVLa2JbWy1WjKYayo3WHAQ0zvECAeUbr5BeTrrAHgICLRqEHugjiDqPXBdUjCptKmEMFTBWkRRAnKiFJXEaIJ08JQqI4KSSSA5lwumIRzTul7pcWnXtXShH90l7pLR7AhOAjCmo4h4Y0uO7zO4JaPattPG/hCkN5L38ybSf+Nu93FYVQCxN40HH9lPEYoulzjA06k/sNOaB74xIbBm03P7ny6qKo9SSO1AHDRDpUp+HxUnUd7j4/T9kL3x0bInuSAxe1ggm/if8qvUrzcDx18Em4eSpuw/FBFhjImCTO7QRxTud/SOrpUXUBEF0Dhf5cUwY0WAJ8h5phJtS/wATY3wui2O+nkcXC4FjJiDb6lc6WW+Dz/ZXdnVIA/mBt0Nr8lGU3FY3t6B7MYY1cO4gkPbUlpGo7LYv61XMbcwDRUyvJaSXAkX4kEjfpfuWx7FbXNJtQWMup68XZmn5N8FR9tsQysfestJG7UiJ8njwKiTUO3t0n+nPtE5rf9vUf7ynJFN5+JmnYcD+WDY7oIO5cPtvE1BiqgJMNqOLBJht9W7hos2liXNENcQJBIByyRpfXiug25imYptCsyBUc0MrNG6oLTHPLPeFrvc0jWq28TtN2M2f7xrsuIwxbmg3fTLmweYzNbI4sXU09o/7jB0qu+G5uTgId9V5YMfUoOMDKSHNI1a+m8ZT17QkcCAuk9jNtmX0XmzwXNHMPE+LHD+0qd79nrT03ZZBaD3EdPQXMe02LFakA4fiUajmkxqA4sd/4nf8lrbBxUNe0/lInudlP0WN7SUMmJc4fDWZm7yMrv8AqaCtOGI5HPtYphiKKacNXUxQDVNrVINUw1VCpmhShOGp8qpBAJJAJEKiJJJJBaZPu7p/dK37u6kKSx8W+1L3Kb3Kv+6QsS9tNpc8wB6gcSl4jajiHNY0ucYA9ADmubx+N95c/DNh63pbU2oaz+DROVv35qtUMDnFup1Kwyv01xRNO2Y9AOLuA+qarXjW7twjQevmikyAd4EAbgPr9yUAsjmT6us1oAEmTrGin7qCCbaeoSpMg3OvHyTuMX0GknU9OaIDl+4Du+4Qy/db7IZrE2aIHHeU9NsI2BAzLqAZ4nehOq/zAf0j66+aQul7oDX9/BBAuAN5J8fqrGHxEACPhM9QTcHxWjs7YvvAHE2O4a953afujbT2QKVPMHAT8LTvG+Dqp8j0ajiMgMfmIjoAb+J8lexNHNExA43F4bHW4WBQqCx1jdPDddX3bQJbwvNrmd2vBT42q8ooPw8m1hMDnB3cVCkH0jmHDhuO/wAvJWDUBAETFwd4PIi/BFrbQdNw2RuIs4HUO5HyKerC6ddgW08dslrQB77CMDCbZrNJBHIxHORvAjl9m440306jbupPD2/zAfEzvBIH9SbZe2Dh6pqU2kMe3LUpzNj+ngRqAqGCxEuLeJOU8t30Tt32J09l2TiQ7EOy3ZV7TDxa8B7fM+af2haHsaWmfduLSf5XiW+bSOq5n2M2oHMDZ/EZmc0b+xDnNHcSe4rf2g3LVqhvw1BI6OioPOVpwztnyMnIkGKwGJZF1sQg1SyImRSyqk0LKlCLlSLUyCIUSEYtQ3hMg0koSTGkVJqSShSULmPbN38MbocY3TIE+CdJRn6Xh7c3H0+SlFx3JJLmraJflPT6IdIXPrgmSWWTSellzRbqqOO/ikbhEcrbkklU9Fl7MB2VKiLpJJEMB2Sd6Axt/XJJJUl1exh+C3r/ANq5naLycQ+STD4E3sNB0SSWePs8lihTF7DTgmc0TpwSSW3yY2Gb2vH5JsWwRoPBJJHyXwqgaKrSHaH/AOh+YSSWXyp0fsk8jGUYJH47PNrgfIwvRceO03+hvzcmSWvD/wBM+T0qpEJ0l1sCCdJJMjJk6SaTFCemSTASSSSDf//Z"/>
          <p:cNvSpPr>
            <a:spLocks noChangeAspect="1" noChangeArrowheads="1"/>
          </p:cNvSpPr>
          <p:nvPr/>
        </p:nvSpPr>
        <p:spPr bwMode="auto">
          <a:xfrm>
            <a:off x="304800" y="-5794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1" y="1695637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C8A2-781B-4607-8D3D-566014258F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6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43000" y="1676400"/>
            <a:ext cx="7010400" cy="4343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Mission Accomplished!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81200"/>
            <a:ext cx="6470105" cy="3750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C8A2-781B-4607-8D3D-566014258F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44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CD108-2BF8-4E02-A7AC-1176DD11DE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WANT MORE INFORMATION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97131-1FBF-4BB7-BC7C-7AB91FB099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JANET RAY </a:t>
            </a:r>
          </a:p>
          <a:p>
            <a:r>
              <a:rPr lang="en-US" dirty="0">
                <a:solidFill>
                  <a:schemeClr val="tx1"/>
                </a:solidFill>
                <a:hlinkClick r:id="rId2"/>
              </a:rPr>
              <a:t>JanetRay@Mission-Lift.com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313.320.4850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12532B-F069-479D-806D-08871545E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C8A2-781B-4607-8D3D-566014258F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46827"/>
      </p:ext>
    </p:extLst>
  </p:cSld>
  <p:clrMapOvr>
    <a:masterClrMapping/>
  </p:clrMapOvr>
</p:sld>
</file>

<file path=ppt/theme/theme1.xml><?xml version="1.0" encoding="utf-8"?>
<a:theme xmlns:a="http://schemas.openxmlformats.org/drawingml/2006/main" name="EVPH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EVPH template</Template>
  <TotalTime>600</TotalTime>
  <Words>74</Words>
  <Application>Microsoft Office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EVPH template</vt:lpstr>
      <vt:lpstr>PowerPoint Presentation</vt:lpstr>
      <vt:lpstr>Almost Like Cookies </vt:lpstr>
      <vt:lpstr>Learning Objectives</vt:lpstr>
      <vt:lpstr>How Do You Respond When You Hear Evaluation Budget or RFP?   </vt:lpstr>
      <vt:lpstr>Mission Accomplished! </vt:lpstr>
      <vt:lpstr>WANT MORE INFORMATION 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 of Public Health</dc:creator>
  <cp:lastModifiedBy>Janet Ray</cp:lastModifiedBy>
  <cp:revision>49</cp:revision>
  <cp:lastPrinted>2013-06-11T19:24:17Z</cp:lastPrinted>
  <dcterms:created xsi:type="dcterms:W3CDTF">2013-06-11T13:43:04Z</dcterms:created>
  <dcterms:modified xsi:type="dcterms:W3CDTF">2019-05-07T15:20:38Z</dcterms:modified>
</cp:coreProperties>
</file>